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68" r:id="rId3"/>
    <p:sldId id="263" r:id="rId4"/>
    <p:sldId id="264" r:id="rId5"/>
    <p:sldId id="265" r:id="rId6"/>
    <p:sldId id="266" r:id="rId7"/>
    <p:sldId id="267" r:id="rId8"/>
  </p:sldIdLst>
  <p:sldSz cx="9144000" cy="5143500" type="screen16x9"/>
  <p:notesSz cx="6858000" cy="9144000"/>
  <p:embeddedFontLst>
    <p:embeddedFont>
      <p:font typeface="Lucida Bright" panose="02040602050505020304" pitchFamily="18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195d4a622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195d4a622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done after zeroth review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73beba2ba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73beba2ba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986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73beba2ba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73beba2ba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973beba2ba_1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973beba2ba_1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973beba2ba_1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973beba2ba_1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973beba2ba_1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973beba2ba_1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973beba2ba_1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973beba2ba_1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02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0" y="1391250"/>
            <a:ext cx="9144000" cy="175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4A86E8"/>
                </a:solidFill>
                <a:latin typeface="Lucida Bright" panose="02040602050505020304" pitchFamily="18" charset="0"/>
                <a:ea typeface="Lexend Light"/>
                <a:cs typeface="Lexend Light"/>
                <a:sym typeface="Lexend Light"/>
              </a:rPr>
              <a:t>Introduction to Prompting</a:t>
            </a:r>
            <a:br>
              <a:rPr lang="en" sz="5000" dirty="0">
                <a:solidFill>
                  <a:srgbClr val="4A86E8"/>
                </a:solidFill>
                <a:latin typeface="Lucida Bright" panose="02040602050505020304" pitchFamily="18" charset="0"/>
                <a:ea typeface="Lexend Light"/>
                <a:cs typeface="Lexend Light"/>
                <a:sym typeface="Lexend Light"/>
              </a:rPr>
            </a:br>
            <a:r>
              <a:rPr lang="en" sz="5000" dirty="0">
                <a:solidFill>
                  <a:srgbClr val="4A86E8"/>
                </a:solidFill>
                <a:latin typeface="Lucida Bright" panose="02040602050505020304" pitchFamily="18" charset="0"/>
                <a:ea typeface="Lexend Light"/>
                <a:cs typeface="Lexend Light"/>
                <a:sym typeface="Lexend Light"/>
              </a:rPr>
              <a:t>And ChatGPT</a:t>
            </a:r>
            <a:endParaRPr sz="5000" dirty="0">
              <a:solidFill>
                <a:srgbClr val="191919"/>
              </a:solidFill>
              <a:latin typeface="Lucida Bright" panose="02040602050505020304" pitchFamily="18" charset="0"/>
              <a:ea typeface="Lexend Light"/>
              <a:cs typeface="Lexend Light"/>
              <a:sym typeface="Lexend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C17C2E-F278-6CC5-6760-56A0C2235231}"/>
              </a:ext>
            </a:extLst>
          </p:cNvPr>
          <p:cNvSpPr txBox="1"/>
          <p:nvPr/>
        </p:nvSpPr>
        <p:spPr>
          <a:xfrm>
            <a:off x="0" y="430055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Ajay T Shaju</a:t>
            </a:r>
          </a:p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4th Year</a:t>
            </a:r>
          </a:p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Artificial Intelligence &amp; Data Science</a:t>
            </a:r>
          </a:p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St. Joseph's College of Engineering and Technology, </a:t>
            </a:r>
            <a:r>
              <a:rPr lang="en-US" sz="1200" dirty="0" err="1"/>
              <a:t>Palai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5380425" y="1925250"/>
            <a:ext cx="32847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Lets try generating it on some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Gen AI Image Generation Tools: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DALLE•2</a:t>
            </a:r>
            <a:br>
              <a:rPr lang="en" sz="1500"/>
            </a:br>
            <a:r>
              <a:rPr lang="en" sz="1500"/>
              <a:t>Bing - DALLE•3</a:t>
            </a: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800" y="152400"/>
            <a:ext cx="4838700" cy="4838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871503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250" y="220338"/>
            <a:ext cx="4702825" cy="470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5055483" y="2386472"/>
            <a:ext cx="3948300" cy="190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Art in the theme of a space, constellation and flying dust in dark blue and yellow color combination. A tall washington monument like building in the middle pointing to a yellow star, the monument is surrounded by small but bumpy mountains and celestial bodies. In one of the tall mountain there is a person standing with a victory feeling. </a:t>
            </a:r>
            <a:endParaRPr/>
          </a:p>
        </p:txBody>
      </p:sp>
      <p:sp>
        <p:nvSpPr>
          <p:cNvPr id="117" name="Google Shape;117;p20"/>
          <p:cNvSpPr txBox="1"/>
          <p:nvPr/>
        </p:nvSpPr>
        <p:spPr>
          <a:xfrm>
            <a:off x="5055483" y="848447"/>
            <a:ext cx="3948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DALLE•2</a:t>
            </a: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Normal Prompt</a:t>
            </a:r>
            <a:endParaRPr sz="2000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5088648" y="1862160"/>
            <a:ext cx="3948300" cy="2770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Pixar, 8k, 4d, cinematic, theme of a space, constellation and flying dust in lite dark blue and yellow color combination. place a tall washington monument like building in the middle pointing to a yellow star, the monument is surrounded by small but bumpy mountains and celestial bodies. In one of the tall mountain there is a person standing with a victory feeling. Composition: Canon EOS 5DS R DSLR, EF 16-35mm f/2.8L III USM Lens, Resolution 50.6 megapixels, ISO Sensitivity: 200, Shutter Speed 1/60: ar 16:9</a:t>
            </a:r>
            <a:endParaRPr/>
          </a:p>
        </p:txBody>
      </p:sp>
      <p:sp>
        <p:nvSpPr>
          <p:cNvPr id="124" name="Google Shape;124;p21"/>
          <p:cNvSpPr txBox="1"/>
          <p:nvPr/>
        </p:nvSpPr>
        <p:spPr>
          <a:xfrm>
            <a:off x="4991108" y="510847"/>
            <a:ext cx="3948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DALLE•2</a:t>
            </a: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Modified Prompt</a:t>
            </a:r>
            <a:endParaRPr sz="20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50150"/>
            <a:ext cx="5043200" cy="50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/>
        </p:nvSpPr>
        <p:spPr>
          <a:xfrm>
            <a:off x="5195708" y="2386472"/>
            <a:ext cx="3948300" cy="190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Art in the theme of a space, constellation and flying dust in dark blue and yellow color combination. A tall washington monument like building in the middle pointing to a yellow star, the monument is surrounded by small but bumpy mountains and celestial bodies. In one of the tall mountain there is a person standing with a victory feeling. </a:t>
            </a:r>
            <a:endParaRPr/>
          </a:p>
        </p:txBody>
      </p:sp>
      <p:sp>
        <p:nvSpPr>
          <p:cNvPr id="131" name="Google Shape;131;p22"/>
          <p:cNvSpPr txBox="1"/>
          <p:nvPr/>
        </p:nvSpPr>
        <p:spPr>
          <a:xfrm>
            <a:off x="5298750" y="848438"/>
            <a:ext cx="37422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Bing - DALLE•3</a:t>
            </a: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Normal Prompt</a:t>
            </a:r>
            <a:endParaRPr sz="20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25" y="62963"/>
            <a:ext cx="5017574" cy="501757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5195698" y="1854910"/>
            <a:ext cx="3948300" cy="2770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Pixar, 8k, 4d, cinematic, theme of a space, constellation and flying dust in lite dark blue and yellow color combination. place a tall washington monument like building in the middle pointing to a yellow star, the monument is surrounded by small but bumpy mountains and celestial bodies. In one of the tall mountain there is a person standing with a victory feeling. Composition: Canon EOS 5DS R DSLR, EF 16-35mm f/2.8L III USM Lens, Resolution 50.6 megapixels, ISO Sensitivity: 200, Shutter Speed 1/60: ar 16:9</a:t>
            </a:r>
            <a:endParaRPr/>
          </a:p>
        </p:txBody>
      </p:sp>
      <p:sp>
        <p:nvSpPr>
          <p:cNvPr id="138" name="Google Shape;138;p23"/>
          <p:cNvSpPr txBox="1"/>
          <p:nvPr/>
        </p:nvSpPr>
        <p:spPr>
          <a:xfrm>
            <a:off x="5298750" y="518088"/>
            <a:ext cx="37422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Bing - DALLE•3</a:t>
            </a: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Modified Prompt</a:t>
            </a:r>
            <a:endParaRPr sz="20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50" y="242025"/>
            <a:ext cx="4433516" cy="4659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4636" y="242025"/>
            <a:ext cx="4433513" cy="46594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412</Words>
  <Application>Microsoft Office PowerPoint</Application>
  <PresentationFormat>On-screen Show (16:9)</PresentationFormat>
  <Paragraphs>26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Lucida Bright</vt:lpstr>
      <vt:lpstr>Arial</vt:lpstr>
      <vt:lpstr>Simple Light</vt:lpstr>
      <vt:lpstr>Introduction to Prompting And ChatGPT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Ajay T Shaju</cp:lastModifiedBy>
  <cp:revision>2</cp:revision>
  <dcterms:modified xsi:type="dcterms:W3CDTF">2023-11-11T04:38:00Z</dcterms:modified>
</cp:coreProperties>
</file>